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8"/>
  </p:notesMasterIdLst>
  <p:sldIdLst>
    <p:sldId id="257" r:id="rId2"/>
    <p:sldId id="258" r:id="rId3"/>
    <p:sldId id="259" r:id="rId4"/>
    <p:sldId id="268" r:id="rId5"/>
    <p:sldId id="264" r:id="rId6"/>
    <p:sldId id="265" r:id="rId7"/>
    <p:sldId id="261" r:id="rId8"/>
    <p:sldId id="266" r:id="rId9"/>
    <p:sldId id="269" r:id="rId10"/>
    <p:sldId id="270" r:id="rId11"/>
    <p:sldId id="271" r:id="rId12"/>
    <p:sldId id="272" r:id="rId13"/>
    <p:sldId id="274" r:id="rId14"/>
    <p:sldId id="273" r:id="rId15"/>
    <p:sldId id="262" r:id="rId16"/>
    <p:sldId id="276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7" d="100"/>
          <a:sy n="57" d="100"/>
        </p:scale>
        <p:origin x="-1138" y="-8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2242"/>
    </p:cViewPr>
  </p:sorterViewPr>
  <p:notesViewPr>
    <p:cSldViewPr>
      <p:cViewPr varScale="1">
        <p:scale>
          <a:sx n="46" d="100"/>
          <a:sy n="46" d="100"/>
        </p:scale>
        <p:origin x="-2333" y="-91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3.png>
</file>

<file path=ppt/media/image15.png>
</file>

<file path=ppt/media/image16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23F451-E76A-4A8D-9FCD-E684AB269649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D03005-A12F-4BC3-95BC-100E2B4C6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76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D03005-A12F-4BC3-95BC-100E2B4C681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1028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D03005-A12F-4BC3-95BC-100E2B4C681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2408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D03005-A12F-4BC3-95BC-100E2B4C6814}" type="slidenum">
              <a:rPr lang="en-US" smtClean="0"/>
              <a:t>12</a:t>
            </a:fld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495800"/>
            <a:ext cx="4389576" cy="4060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390744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0CBE2-D056-4292-BFB5-BFE6FCFDF19A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8358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CF4028F-70DB-476B-953E-9372B2ACD51C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1572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Colorado increase of 70157</a:t>
            </a:r>
          </a:p>
          <a:p>
            <a:r>
              <a:rPr lang="en-US" dirty="0" smtClean="0"/>
              <a:t>Douglas increase of  5800</a:t>
            </a:r>
          </a:p>
          <a:p>
            <a:r>
              <a:rPr lang="en-US" dirty="0" smtClean="0"/>
              <a:t>Castle Rock increase of 1,000</a:t>
            </a:r>
          </a:p>
          <a:p>
            <a:endParaRPr lang="en-US" dirty="0"/>
          </a:p>
          <a:p>
            <a:r>
              <a:rPr lang="en-US" dirty="0" smtClean="0"/>
              <a:t>Castle Rock – 50,811</a:t>
            </a:r>
          </a:p>
          <a:p>
            <a:r>
              <a:rPr lang="en-US" dirty="0" smtClean="0"/>
              <a:t>Douglas – 298,167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D03005-A12F-4BC3-95BC-100E2B4C681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3898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D03005-A12F-4BC3-95BC-100E2B4C681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598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D03005-A12F-4BC3-95BC-100E2B4C681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2060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D03005-A12F-4BC3-95BC-100E2B4C681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5164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D03005-A12F-4BC3-95BC-100E2B4C681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9951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D03005-A12F-4BC3-95BC-100E2B4C681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365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D03005-A12F-4BC3-95BC-100E2B4C681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4392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D03005-A12F-4BC3-95BC-100E2B4C681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63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79C4-EDC2-4BA7-ABBE-1FD5040236B0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CBB44-3916-41EF-8DD2-103D000B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726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79C4-EDC2-4BA7-ABBE-1FD5040236B0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CBB44-3916-41EF-8DD2-103D000B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21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79C4-EDC2-4BA7-ABBE-1FD5040236B0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CBB44-3916-41EF-8DD2-103D000B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334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79C4-EDC2-4BA7-ABBE-1FD5040236B0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CBB44-3916-41EF-8DD2-103D000B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719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79C4-EDC2-4BA7-ABBE-1FD5040236B0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CBB44-3916-41EF-8DD2-103D000B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090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79C4-EDC2-4BA7-ABBE-1FD5040236B0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CBB44-3916-41EF-8DD2-103D000B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74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79C4-EDC2-4BA7-ABBE-1FD5040236B0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CBB44-3916-41EF-8DD2-103D000B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771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79C4-EDC2-4BA7-ABBE-1FD5040236B0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CBB44-3916-41EF-8DD2-103D000B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875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79C4-EDC2-4BA7-ABBE-1FD5040236B0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CBB44-3916-41EF-8DD2-103D000B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207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79C4-EDC2-4BA7-ABBE-1FD5040236B0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CBB44-3916-41EF-8DD2-103D000B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968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B79C4-EDC2-4BA7-ABBE-1FD5040236B0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CBB44-3916-41EF-8DD2-103D000B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993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9B79C4-EDC2-4BA7-ABBE-1FD5040236B0}" type="datetimeFigureOut">
              <a:rPr lang="en-US" smtClean="0"/>
              <a:t>12/9/2013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0CBB44-3916-41EF-8DD2-103D000B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722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Elizabeth.garner@state.co.u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28600"/>
            <a:ext cx="9144000" cy="1143000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solidFill>
                  <a:srgbClr val="C00000"/>
                </a:solidFill>
              </a:rPr>
              <a:t>Demographics of Castle Rock and Douglas County</a:t>
            </a:r>
            <a:endParaRPr lang="en-US" sz="3200" b="1" dirty="0">
              <a:solidFill>
                <a:srgbClr val="C00000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685799"/>
            <a:ext cx="7924800" cy="6122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22686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2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04800"/>
            <a:ext cx="8556213" cy="5610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46956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7929"/>
            <a:ext cx="7467600" cy="54868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27" y="5684798"/>
            <a:ext cx="8776746" cy="8763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07801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99" y="304800"/>
            <a:ext cx="8239783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99" y="5334000"/>
            <a:ext cx="8002666" cy="1261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59686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713044"/>
            <a:ext cx="5791200" cy="5001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5240" y="4114800"/>
            <a:ext cx="3868760" cy="2743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13044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Commuting in Castle Rock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8247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448" y="-8965"/>
            <a:ext cx="92336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335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676400"/>
            <a:ext cx="8403526" cy="335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C00000"/>
                </a:solidFill>
              </a:rPr>
              <a:t>Population Forecasts</a:t>
            </a:r>
            <a:endParaRPr 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992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Thank You!</a:t>
            </a:r>
          </a:p>
        </p:txBody>
      </p:sp>
      <p:sp>
        <p:nvSpPr>
          <p:cNvPr id="3" name="Rectangle 2"/>
          <p:cNvSpPr/>
          <p:nvPr/>
        </p:nvSpPr>
        <p:spPr>
          <a:xfrm>
            <a:off x="1066800" y="2590800"/>
            <a:ext cx="66294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/>
              <a:t>Contact:</a:t>
            </a:r>
            <a:endParaRPr lang="en-US" sz="2800" dirty="0">
              <a:solidFill>
                <a:schemeClr val="tx2"/>
              </a:solidFill>
            </a:endParaRPr>
          </a:p>
          <a:p>
            <a:pPr>
              <a:buFontTx/>
              <a:buNone/>
            </a:pPr>
            <a:r>
              <a:rPr lang="en-US" sz="2800" dirty="0" smtClean="0"/>
              <a:t>Elizabeth Garner</a:t>
            </a:r>
          </a:p>
          <a:p>
            <a:pPr>
              <a:buFontTx/>
              <a:buNone/>
            </a:pPr>
            <a:r>
              <a:rPr lang="en-US" sz="2800" dirty="0" smtClean="0"/>
              <a:t>State Demographer</a:t>
            </a:r>
          </a:p>
          <a:p>
            <a:pPr>
              <a:buFontTx/>
              <a:buNone/>
            </a:pPr>
            <a:r>
              <a:rPr lang="en-US" sz="2800" dirty="0" smtClean="0">
                <a:hlinkClick r:id="rId3"/>
              </a:rPr>
              <a:t>Elizabeth.garner@state.co.us</a:t>
            </a:r>
            <a:endParaRPr lang="en-US" sz="2800" dirty="0" smtClean="0"/>
          </a:p>
          <a:p>
            <a:pPr>
              <a:buFontTx/>
              <a:buNone/>
            </a:pPr>
            <a:r>
              <a:rPr lang="en-US" sz="2800" dirty="0" smtClean="0"/>
              <a:t>303-866-3096</a:t>
            </a:r>
          </a:p>
          <a:p>
            <a:pPr>
              <a:buFontTx/>
              <a:buNone/>
            </a:pPr>
            <a:r>
              <a:rPr lang="en-US" sz="2800" b="1" dirty="0" smtClean="0">
                <a:solidFill>
                  <a:srgbClr val="FF0000"/>
                </a:solidFill>
              </a:rPr>
              <a:t>303-864-7750 – NEW AS OF DEC 12th</a:t>
            </a:r>
          </a:p>
        </p:txBody>
      </p:sp>
    </p:spTree>
    <p:extLst>
      <p:ext uri="{BB962C8B-B14F-4D97-AF65-F5344CB8AC3E}">
        <p14:creationId xmlns:p14="http://schemas.microsoft.com/office/powerpoint/2010/main" val="154116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88" y="0"/>
            <a:ext cx="8901112" cy="6878638"/>
          </a:xfrm>
        </p:spPr>
      </p:pic>
    </p:spTree>
    <p:extLst>
      <p:ext uri="{BB962C8B-B14F-4D97-AF65-F5344CB8AC3E}">
        <p14:creationId xmlns:p14="http://schemas.microsoft.com/office/powerpoint/2010/main" val="2299457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99" y="228600"/>
            <a:ext cx="8620081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08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66" y="381000"/>
            <a:ext cx="8620081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44449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Douglas Components of Population Change</a:t>
            </a:r>
            <a:endParaRPr lang="en-US" sz="36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838200"/>
            <a:ext cx="8077200" cy="5954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3802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76199"/>
            <a:ext cx="8382000" cy="66667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63919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5824" y="22412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Population by Age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8600" y="1066800"/>
            <a:ext cx="9769960" cy="426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85966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81828"/>
            <a:ext cx="8686800" cy="5937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7606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"/>
            <a:ext cx="8667792" cy="548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48214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357</TotalTime>
  <Words>72</Words>
  <Application>Microsoft Office PowerPoint</Application>
  <PresentationFormat>On-screen Show (4:3)</PresentationFormat>
  <Paragraphs>31</Paragraphs>
  <Slides>16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Demographics of Castle Rock and Douglas County</vt:lpstr>
      <vt:lpstr>PowerPoint Presentation</vt:lpstr>
      <vt:lpstr>PowerPoint Presentation</vt:lpstr>
      <vt:lpstr>PowerPoint Presentation</vt:lpstr>
      <vt:lpstr>Douglas Components of Population Change</vt:lpstr>
      <vt:lpstr>PowerPoint Presentation</vt:lpstr>
      <vt:lpstr>Population by 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Commuting in Castle Rock</vt:lpstr>
      <vt:lpstr>PowerPoint Presentation</vt:lpstr>
      <vt:lpstr>Population Forecasts</vt:lpstr>
      <vt:lpstr>Thank You!</vt:lpstr>
    </vt:vector>
  </TitlesOfParts>
  <Company> 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Elizabeth Garner</dc:creator>
  <cp:lastModifiedBy>Elizabeth Garner</cp:lastModifiedBy>
  <cp:revision>25</cp:revision>
  <dcterms:created xsi:type="dcterms:W3CDTF">2013-12-07T00:04:16Z</dcterms:created>
  <dcterms:modified xsi:type="dcterms:W3CDTF">2013-12-09T22:18:45Z</dcterms:modified>
</cp:coreProperties>
</file>

<file path=docProps/thumbnail.jpeg>
</file>